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2" r:id="rId15"/>
    <p:sldId id="275" r:id="rId16"/>
    <p:sldId id="276" r:id="rId17"/>
    <p:sldId id="277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9C3E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9C3E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9C3E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70047"/>
            <a:ext cx="4037075" cy="41879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892551"/>
            <a:ext cx="1522475" cy="236524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9476" y="0"/>
            <a:ext cx="1603247" cy="114147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06028" y="6095999"/>
            <a:ext cx="993648" cy="7619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98252" y="0"/>
            <a:ext cx="760488" cy="120396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715" y="57658"/>
            <a:ext cx="251587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F9C3E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2204" y="1202182"/>
            <a:ext cx="11467591" cy="309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6269" y="3459226"/>
            <a:ext cx="48361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Downhill Language 3D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057" y="5457545"/>
            <a:ext cx="3359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372995" algn="l"/>
              </a:tabLst>
            </a:pPr>
            <a:r>
              <a:rPr sz="2400" i="1" spc="-10" dirty="0">
                <a:solidFill>
                  <a:srgbClr val="FFFF00"/>
                </a:solidFill>
                <a:latin typeface="Times New Roman"/>
                <a:cs typeface="Times New Roman"/>
              </a:rPr>
              <a:t>Студент</a:t>
            </a:r>
            <a:r>
              <a:rPr sz="2400" i="1" spc="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FFFF00"/>
                </a:solidFill>
                <a:latin typeface="Times New Roman"/>
                <a:cs typeface="Times New Roman"/>
              </a:rPr>
              <a:t>группы	</a:t>
            </a:r>
            <a:r>
              <a:rPr sz="2400" i="1" dirty="0">
                <a:solidFill>
                  <a:srgbClr val="FFFF00"/>
                </a:solidFill>
                <a:latin typeface="Times New Roman"/>
                <a:cs typeface="Times New Roman"/>
              </a:rPr>
              <a:t>№</a:t>
            </a:r>
            <a:r>
              <a:rPr sz="2400" i="1" spc="-10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00"/>
                </a:solidFill>
                <a:latin typeface="Times New Roman"/>
                <a:cs typeface="Times New Roman"/>
              </a:rPr>
              <a:t>4041 </a:t>
            </a:r>
            <a:r>
              <a:rPr sz="2400" i="1" spc="-59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FFFF00"/>
                </a:solidFill>
                <a:latin typeface="Times New Roman"/>
                <a:cs typeface="Times New Roman"/>
              </a:rPr>
              <a:t>Руководитель</a:t>
            </a:r>
            <a:r>
              <a:rPr sz="2400" i="1" spc="-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00"/>
                </a:solidFill>
                <a:latin typeface="Times New Roman"/>
                <a:cs typeface="Times New Roman"/>
              </a:rPr>
              <a:t>ассистент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23844" y="623303"/>
            <a:ext cx="5546725" cy="454025"/>
            <a:chOff x="3323844" y="623303"/>
            <a:chExt cx="5546725" cy="4540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44" y="623303"/>
              <a:ext cx="5546598" cy="4534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65" y="635507"/>
              <a:ext cx="5491479" cy="3978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906000" y="5457545"/>
            <a:ext cx="204914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marR="5080" indent="-387350">
              <a:spcBef>
                <a:spcPts val="100"/>
              </a:spcBef>
            </a:pPr>
            <a:r>
              <a:rPr lang="en-US" sz="24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Комолкин</a:t>
            </a:r>
            <a:r>
              <a:rPr lang="ru-RU" sz="24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А.В.</a:t>
            </a:r>
            <a:endParaRPr lang="ru-RU" sz="2400" i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9415" marR="5080" indent="-387350">
              <a:lnSpc>
                <a:spcPct val="100000"/>
              </a:lnSpc>
              <a:spcBef>
                <a:spcPts val="100"/>
              </a:spcBef>
            </a:pPr>
            <a:r>
              <a:rPr sz="2400" i="1" spc="-10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Майн</a:t>
            </a:r>
            <a:r>
              <a:rPr sz="2400" i="1" spc="-8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00"/>
                </a:solidFill>
                <a:latin typeface="Times New Roman"/>
                <a:cs typeface="Times New Roman"/>
              </a:rPr>
              <a:t>Е.Е.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39" y="2167254"/>
            <a:ext cx="109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FFFF00"/>
                </a:solidFill>
                <a:latin typeface="Times New Roman"/>
                <a:cs typeface="Times New Roman"/>
              </a:rPr>
              <a:t>на</a:t>
            </a:r>
            <a:r>
              <a:rPr sz="2400" b="0" spc="-7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FFFF00"/>
                </a:solidFill>
                <a:latin typeface="Times New Roman"/>
                <a:cs typeface="Times New Roman"/>
              </a:rPr>
              <a:t>тему: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30418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4933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М</a:t>
            </a:r>
            <a:r>
              <a:rPr spc="-160" dirty="0"/>
              <a:t>о</a:t>
            </a:r>
            <a:r>
              <a:rPr dirty="0"/>
              <a:t>делир</a:t>
            </a:r>
            <a:r>
              <a:rPr spc="-135" dirty="0"/>
              <a:t>о</a:t>
            </a:r>
            <a:r>
              <a:rPr spc="-5" dirty="0"/>
              <a:t>вание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51" y="3963755"/>
            <a:ext cx="4353512" cy="24186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93" y="1094874"/>
            <a:ext cx="4199744" cy="26953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2" y="1094874"/>
            <a:ext cx="4628026" cy="25404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30418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4933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М</a:t>
            </a:r>
            <a:r>
              <a:rPr spc="-160" dirty="0"/>
              <a:t>о</a:t>
            </a:r>
            <a:r>
              <a:rPr dirty="0"/>
              <a:t>делир</a:t>
            </a:r>
            <a:r>
              <a:rPr spc="-135" dirty="0"/>
              <a:t>о</a:t>
            </a:r>
            <a:r>
              <a:rPr spc="-5" dirty="0"/>
              <a:t>вание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8" y="2106706"/>
            <a:ext cx="5338979" cy="30031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18" y="2106706"/>
            <a:ext cx="5338979" cy="3003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18735" cy="1358900"/>
            <a:chOff x="0" y="0"/>
            <a:chExt cx="5118735" cy="135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10662" cy="13586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0"/>
              <a:ext cx="2779014" cy="13586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4422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Сборка</a:t>
            </a:r>
            <a:r>
              <a:rPr spc="-70" dirty="0"/>
              <a:t> </a:t>
            </a:r>
            <a:r>
              <a:rPr dirty="0"/>
              <a:t>сцены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5" y="1426516"/>
            <a:ext cx="11174384" cy="45631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118735" cy="1358900"/>
            <a:chOff x="0" y="0"/>
            <a:chExt cx="5118735" cy="135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10662" cy="13586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0"/>
              <a:ext cx="2779014" cy="13586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4422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Сборка</a:t>
            </a:r>
            <a:r>
              <a:rPr spc="-70" dirty="0"/>
              <a:t> </a:t>
            </a:r>
            <a:r>
              <a:rPr dirty="0"/>
              <a:t>сцены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21" y="1344705"/>
            <a:ext cx="5191957" cy="49574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213735" cy="1358900"/>
            <a:chOff x="0" y="0"/>
            <a:chExt cx="3213735" cy="135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85138" cy="13586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8" y="0"/>
              <a:ext cx="1239774" cy="13586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696" y="0"/>
              <a:ext cx="1835657" cy="13586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UI</a:t>
            </a:r>
            <a:r>
              <a:rPr spc="-50" dirty="0"/>
              <a:t> </a:t>
            </a:r>
            <a:r>
              <a:rPr dirty="0"/>
              <a:t>и</a:t>
            </a:r>
            <a:r>
              <a:rPr spc="-45" dirty="0"/>
              <a:t> </a:t>
            </a:r>
            <a:r>
              <a:rPr spc="-5" dirty="0"/>
              <a:t>UX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715" y="1417090"/>
            <a:ext cx="11389360" cy="335989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indent="457200" algn="just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При загрузке приложения появляется окно интерфейса, где находятся две кнопки, расположенные в правой части данного окна. Кнопки – прямоугольные текст расположен по середине кнопок. Текст написан шрифтом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Bauhaus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93». Первая кнопка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Start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Game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», вторая кнопка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Exit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Game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». Нажимая кнопку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Exit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Game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» осуществляется выход из приложения. Нажимая кнопку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Start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Game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» осуществляется переход на другую панель, где находятся три кнопки и модель персонажа по центру. Две кнопки это стрелки вправо и влево, нажимая на которые меняется персонаж. Снизу от персонажа находится кнопка «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Start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Game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», при нажатии на которую запускается другая сцена и начинается игра. 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/>
            </a:r>
            <a:br>
              <a:rPr lang="ru-RU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0918" y="1065826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72827" y="3810000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400" y="4345004"/>
            <a:ext cx="1158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В приложении, в главном меню используются прямоугольные кнопки, потому что монитор компьютера или же ноутбука прямоугольный и чаще всего имеет соотношение сторон 16:9, а также они интуитивно понятны пользователю.</a:t>
            </a:r>
            <a:endParaRPr lang="ru-RU" sz="2000" dirty="0" smtClean="0">
              <a:solidFill>
                <a:schemeClr val="bg1"/>
              </a:solidFill>
            </a:endParaRPr>
          </a:p>
          <a:p>
            <a:pPr indent="457200" algn="just"/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Фон главного меню подобран самостоятельно, в стиле игры и достаточно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минималистично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, чтобы пользователь получал от него удовольствие. 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/>
            </a:r>
            <a:br>
              <a:rPr lang="ru-RU" sz="2000" dirty="0" smtClean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39331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Приложение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204" y="1180591"/>
            <a:ext cx="6800596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Итог разработки с </a:t>
            </a:r>
            <a:r>
              <a:rPr lang="ru-RU" sz="2800" dirty="0" err="1" smtClean="0">
                <a:solidFill>
                  <a:schemeClr val="bg1"/>
                </a:solidFill>
              </a:rPr>
              <a:t>билда</a:t>
            </a:r>
            <a:r>
              <a:rPr lang="ru-RU" sz="2800" dirty="0" smtClean="0">
                <a:solidFill>
                  <a:schemeClr val="bg1"/>
                </a:solidFill>
              </a:rPr>
              <a:t>: 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 sz="2800" dirty="0" smtClean="0">
                <a:solidFill>
                  <a:schemeClr val="bg1"/>
                </a:solidFill>
              </a:rPr>
              <a:t>вес – 77,6 Мб; 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 sz="2800" dirty="0" err="1" smtClean="0">
                <a:solidFill>
                  <a:schemeClr val="bg1"/>
                </a:solidFill>
              </a:rPr>
              <a:t>билд</a:t>
            </a:r>
            <a:r>
              <a:rPr lang="ru-RU" sz="2800" dirty="0" smtClean="0">
                <a:solidFill>
                  <a:schemeClr val="bg1"/>
                </a:solidFill>
              </a:rPr>
              <a:t> функционально работающий; 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 sz="2800" dirty="0" smtClean="0">
                <a:solidFill>
                  <a:schemeClr val="bg1"/>
                </a:solidFill>
              </a:rPr>
              <a:t>проблем при создании </a:t>
            </a:r>
            <a:r>
              <a:rPr lang="ru-RU" sz="2800" dirty="0" err="1" smtClean="0">
                <a:solidFill>
                  <a:schemeClr val="bg1"/>
                </a:solidFill>
              </a:rPr>
              <a:t>билда</a:t>
            </a:r>
            <a:r>
              <a:rPr lang="ru-RU" sz="2800" dirty="0" smtClean="0">
                <a:solidFill>
                  <a:schemeClr val="bg1"/>
                </a:solidFill>
              </a:rPr>
              <a:t> не возникало.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4" y="3581400"/>
            <a:ext cx="8802328" cy="2324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15" y="7365"/>
            <a:ext cx="4216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/>
              <a:t>Заключение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28600" y="1371600"/>
            <a:ext cx="11467591" cy="3718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i="0" dirty="0"/>
              <a:t>Было разработано приложение – компьютерная игра о горнолыжном спуске и о персонажах с разными видами спортивного </a:t>
            </a:r>
            <a:r>
              <a:rPr lang="ru-RU" i="0" dirty="0" err="1"/>
              <a:t>инвенторя</a:t>
            </a:r>
            <a:r>
              <a:rPr lang="ru-RU" i="0" dirty="0"/>
              <a:t>. </a:t>
            </a:r>
            <a:endParaRPr lang="en-US" i="0" dirty="0"/>
          </a:p>
          <a:p>
            <a:endParaRPr lang="ru-RU" i="0" dirty="0"/>
          </a:p>
          <a:p>
            <a:r>
              <a:rPr lang="ru-RU" i="0" dirty="0"/>
              <a:t>Экспериментальная проверка показала работоспособность приложения. </a:t>
            </a:r>
            <a:endParaRPr lang="en-US" i="0" dirty="0"/>
          </a:p>
          <a:p>
            <a:endParaRPr lang="ru-RU" i="0" dirty="0"/>
          </a:p>
          <a:p>
            <a:r>
              <a:rPr lang="ru-RU" i="0" dirty="0"/>
              <a:t>Область применения: обучение работе </a:t>
            </a:r>
            <a:r>
              <a:rPr lang="ru-RU" i="0"/>
              <a:t>с </a:t>
            </a:r>
            <a:r>
              <a:rPr lang="ru-RU" i="0" smtClean="0"/>
              <a:t>инструментом </a:t>
            </a:r>
            <a:r>
              <a:rPr lang="ru-RU" i="0" dirty="0"/>
              <a:t>для моделирования </a:t>
            </a:r>
            <a:r>
              <a:rPr lang="ru-RU" i="0" dirty="0" err="1"/>
              <a:t>Blender</a:t>
            </a:r>
            <a:r>
              <a:rPr lang="ru-RU" i="0" dirty="0"/>
              <a:t>, игровым движком </a:t>
            </a:r>
            <a:r>
              <a:rPr lang="ru-RU" i="0" dirty="0" err="1" smtClean="0"/>
              <a:t>Unity</a:t>
            </a:r>
            <a:r>
              <a:rPr lang="ru-RU" i="0" dirty="0" smtClean="0"/>
              <a:t>, </a:t>
            </a:r>
            <a:r>
              <a:rPr lang="ru-RU" i="0" dirty="0"/>
              <a:t>программа предназначена для развлекательных целей. </a:t>
            </a:r>
            <a:endParaRPr lang="en-US" i="0" dirty="0"/>
          </a:p>
          <a:p>
            <a:endParaRPr lang="ru-RU" i="0" dirty="0"/>
          </a:p>
          <a:p>
            <a:r>
              <a:rPr lang="ru-RU" i="0" dirty="0"/>
              <a:t>Для достижения цели работы были выполнены поставленные задачи.</a:t>
            </a:r>
            <a:endParaRPr lang="en-US" i="0" dirty="0"/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i="0"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4014" y="3113278"/>
            <a:ext cx="316458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Downhill Language 3D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3289" y="3733241"/>
            <a:ext cx="68040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EBEBEB"/>
                </a:solidFill>
                <a:latin typeface="Times New Roman"/>
                <a:cs typeface="Times New Roman"/>
              </a:rPr>
              <a:t>СПАСИБО</a:t>
            </a:r>
            <a:r>
              <a:rPr sz="4000" b="1" spc="1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EBEBEB"/>
                </a:solidFill>
                <a:latin typeface="Times New Roman"/>
                <a:cs typeface="Times New Roman"/>
              </a:rPr>
              <a:t>ЗА</a:t>
            </a:r>
            <a:r>
              <a:rPr sz="4000" b="1" spc="-2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EBEBEB"/>
                </a:solidFill>
                <a:latin typeface="Times New Roman"/>
                <a:cs typeface="Times New Roman"/>
              </a:rPr>
              <a:t>ВНИМАНИЯ!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057" y="5457545"/>
            <a:ext cx="3345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solidFill>
                  <a:srgbClr val="FFFF00"/>
                </a:solidFill>
                <a:latin typeface="Times New Roman"/>
                <a:cs typeface="Times New Roman"/>
              </a:rPr>
              <a:t>Студент</a:t>
            </a:r>
            <a:r>
              <a:rPr sz="2400" i="1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FFFF00"/>
                </a:solidFill>
                <a:latin typeface="Times New Roman"/>
                <a:cs typeface="Times New Roman"/>
              </a:rPr>
              <a:t>группы</a:t>
            </a:r>
            <a:r>
              <a:rPr sz="2400" i="1" spc="-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00"/>
                </a:solidFill>
                <a:latin typeface="Times New Roman"/>
                <a:cs typeface="Times New Roman"/>
              </a:rPr>
              <a:t>№4041 </a:t>
            </a:r>
            <a:r>
              <a:rPr sz="2400" i="1" spc="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FFFF00"/>
                </a:solidFill>
                <a:latin typeface="Times New Roman"/>
                <a:cs typeface="Times New Roman"/>
              </a:rPr>
              <a:t>Руководитель</a:t>
            </a:r>
            <a:r>
              <a:rPr sz="2400" i="1" spc="-5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FF00"/>
                </a:solidFill>
                <a:latin typeface="Times New Roman"/>
                <a:cs typeface="Times New Roman"/>
              </a:rPr>
              <a:t>ассистент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23844" y="623303"/>
            <a:ext cx="5546725" cy="454025"/>
            <a:chOff x="3323844" y="623303"/>
            <a:chExt cx="5546725" cy="454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844" y="623303"/>
              <a:ext cx="5546598" cy="4534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65" y="635507"/>
              <a:ext cx="5491479" cy="3978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06000" y="5457545"/>
            <a:ext cx="204914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100"/>
              </a:spcBef>
            </a:pPr>
            <a:r>
              <a:rPr lang="ru-RU" sz="2400" i="1" spc="-20" dirty="0" smtClean="0">
                <a:solidFill>
                  <a:srgbClr val="FFFF00"/>
                </a:solidFill>
                <a:latin typeface="Times New Roman"/>
                <a:cs typeface="Times New Roman"/>
              </a:rPr>
              <a:t>Комолкин А.В.</a:t>
            </a:r>
          </a:p>
          <a:p>
            <a:pPr marL="399415" marR="5080" indent="-387350">
              <a:lnSpc>
                <a:spcPct val="100000"/>
              </a:lnSpc>
              <a:spcBef>
                <a:spcPts val="100"/>
              </a:spcBef>
            </a:pPr>
            <a:r>
              <a:rPr sz="2400" i="1" spc="-10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Майн</a:t>
            </a:r>
            <a:r>
              <a:rPr sz="2400" i="1" spc="-8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00"/>
                </a:solidFill>
                <a:latin typeface="Times New Roman"/>
                <a:cs typeface="Times New Roman"/>
              </a:rPr>
              <a:t>Е.Е.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2167254"/>
            <a:ext cx="109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FFFF00"/>
                </a:solidFill>
                <a:latin typeface="Times New Roman"/>
                <a:cs typeface="Times New Roman"/>
              </a:rPr>
              <a:t>на</a:t>
            </a:r>
            <a:r>
              <a:rPr sz="2400" b="0" spc="-7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FFFF00"/>
                </a:solidFill>
                <a:latin typeface="Times New Roman"/>
                <a:cs typeface="Times New Roman"/>
              </a:rPr>
              <a:t>тему: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559" y="12014"/>
            <a:ext cx="45288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10" dirty="0">
                <a:solidFill>
                  <a:srgbClr val="F8C3EB"/>
                </a:solidFill>
                <a:latin typeface="Times New Roman"/>
                <a:cs typeface="Times New Roman"/>
              </a:rPr>
              <a:t>Актуальность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18" y="1143000"/>
            <a:ext cx="1127384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Данная </a:t>
            </a:r>
            <a:r>
              <a:rPr lang="ru-RU" sz="2400" dirty="0" smtClean="0">
                <a:solidFill>
                  <a:schemeClr val="bg1"/>
                </a:solidFill>
              </a:rPr>
              <a:t>работа позволяет</a:t>
            </a:r>
            <a:r>
              <a:rPr lang="ru-RU" sz="2400" dirty="0" smtClean="0">
                <a:solidFill>
                  <a:schemeClr val="bg1"/>
                </a:solidFill>
              </a:rPr>
              <a:t>: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</a:rPr>
              <a:t>совершенствовать навыки программирования на языке С#;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</a:rPr>
              <a:t>изучать инструменты для </a:t>
            </a:r>
            <a:r>
              <a:rPr lang="ru-RU" sz="2400" dirty="0" smtClean="0">
                <a:solidFill>
                  <a:schemeClr val="bg1"/>
                </a:solidFill>
              </a:rPr>
              <a:t>моделирования 3D моделей, используемыми для создания, редактирования и модификации стандартных и усложнённых примитивов, создания тел вращения и </a:t>
            </a:r>
            <a:r>
              <a:rPr lang="ru-RU" sz="2400" dirty="0" smtClean="0">
                <a:solidFill>
                  <a:schemeClr val="bg1"/>
                </a:solidFill>
              </a:rPr>
              <a:t>выдавливания и </a:t>
            </a:r>
            <a:r>
              <a:rPr lang="ru-RU" sz="2400" dirty="0" err="1" smtClean="0">
                <a:solidFill>
                  <a:schemeClr val="bg1"/>
                </a:solidFill>
              </a:rPr>
              <a:t>тд</a:t>
            </a:r>
            <a:r>
              <a:rPr lang="ru-RU" sz="2400" dirty="0" smtClean="0">
                <a:solidFill>
                  <a:schemeClr val="bg1"/>
                </a:solidFill>
              </a:rPr>
              <a:t>; 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</a:rPr>
              <a:t>совершенствовать навыки работы с базовыми инструментами и функциями игрового движка </a:t>
            </a:r>
            <a:r>
              <a:rPr lang="ru-RU" sz="2400" dirty="0" err="1" smtClean="0">
                <a:solidFill>
                  <a:schemeClr val="bg1"/>
                </a:solidFill>
              </a:rPr>
              <a:t>Unity</a:t>
            </a:r>
            <a:r>
              <a:rPr lang="ru-RU" sz="2400" dirty="0" smtClean="0">
                <a:solidFill>
                  <a:schemeClr val="bg1"/>
                </a:solidFill>
              </a:rPr>
              <a:t>, используемыми для сборки сцен будущего интерактивного приложения, создания ландшафта, </a:t>
            </a:r>
            <a:r>
              <a:rPr lang="ru-RU" sz="2400" dirty="0" err="1" smtClean="0">
                <a:solidFill>
                  <a:schemeClr val="bg1"/>
                </a:solidFill>
              </a:rPr>
              <a:t>текстурирования</a:t>
            </a:r>
            <a:r>
              <a:rPr lang="ru-RU" sz="2400" dirty="0" smtClean="0">
                <a:solidFill>
                  <a:schemeClr val="bg1"/>
                </a:solidFill>
              </a:rPr>
              <a:t> объектов, добавления света, камер и персонажа;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</a:rPr>
              <a:t>поднять настроение;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</a:rPr>
              <a:t>с помощью учебного процесса познать что то новое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7729"/>
            <a:ext cx="49371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8C3EB"/>
                </a:solidFill>
              </a:rPr>
              <a:t>Цели</a:t>
            </a:r>
            <a:r>
              <a:rPr sz="6000" spc="-50" dirty="0">
                <a:solidFill>
                  <a:srgbClr val="F8C3EB"/>
                </a:solidFill>
              </a:rPr>
              <a:t> </a:t>
            </a:r>
            <a:r>
              <a:rPr sz="6000" dirty="0">
                <a:solidFill>
                  <a:srgbClr val="F8C3EB"/>
                </a:solidFill>
              </a:rPr>
              <a:t>и</a:t>
            </a:r>
            <a:r>
              <a:rPr sz="6000" spc="-25" dirty="0">
                <a:solidFill>
                  <a:srgbClr val="F8C3EB"/>
                </a:solidFill>
              </a:rPr>
              <a:t> </a:t>
            </a:r>
            <a:r>
              <a:rPr sz="6000" spc="-45" dirty="0">
                <a:solidFill>
                  <a:srgbClr val="F8C3EB"/>
                </a:solidFill>
              </a:rPr>
              <a:t>задачи</a:t>
            </a:r>
            <a:endParaRPr sz="6000"/>
          </a:p>
        </p:txBody>
      </p:sp>
      <p:sp>
        <p:nvSpPr>
          <p:cNvPr id="7" name="Прямоугольник 6"/>
          <p:cNvSpPr/>
          <p:nvPr/>
        </p:nvSpPr>
        <p:spPr>
          <a:xfrm>
            <a:off x="152400" y="1219200"/>
            <a:ext cx="113512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данной работы является создание развлекательной компьютерной игры о горнолыжном спуске. 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цели должны быть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решены следующие задачи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знаний с инструментами пакета для моделирования 3D моделей, используемыми для создания, редактирования и модификации стандартных и усложнённых примитивов;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редактора материалов, параметрических карт и текстурных развёрток;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навыков работы с базовыми инструментами и функциями игрового движка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используемыми для сборки сцен будущего интерактивного приложения, создания ландшафта,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текстурирования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объектов, добавления света, камер и персонажа;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процессы экспортирования/импортирования 3D моделей; </a:t>
            </a:r>
          </a:p>
          <a:p>
            <a:pPr marL="342900" indent="-3429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физических свойств объектам.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38227"/>
            <a:ext cx="9879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" dirty="0"/>
              <a:t>Методы</a:t>
            </a:r>
            <a:r>
              <a:rPr sz="4800" spc="-10" dirty="0"/>
              <a:t> </a:t>
            </a:r>
            <a:r>
              <a:rPr sz="4800" dirty="0"/>
              <a:t>и</a:t>
            </a:r>
            <a:r>
              <a:rPr sz="4800" spc="-30" dirty="0"/>
              <a:t> </a:t>
            </a:r>
            <a:r>
              <a:rPr sz="4800" spc="-15" dirty="0"/>
              <a:t>инструменты</a:t>
            </a:r>
            <a:r>
              <a:rPr sz="4800" spc="-10" dirty="0"/>
              <a:t> </a:t>
            </a:r>
            <a:r>
              <a:rPr sz="4800" spc="-20" dirty="0"/>
              <a:t>разработки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13994" y="1355801"/>
            <a:ext cx="10687406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моделирования необходимо выбрать подходящий инструмент для 3D моделирования.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Мной был выбран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 для моделирования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 как эта программа бесплатна, есть большое количество обучающей литературы по созданию моделей и есть опыт работы в данном инструменте. </a:t>
            </a:r>
          </a:p>
          <a:p>
            <a:pPr algn="just"/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разработки игры необходимо выбрать подходящий игровой движок.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Выбрал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 как он бесплатный, есть множество обучающего материала по работе с данным движком, присутствует множество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ассетов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облегчают работу в данной среде, скрипты пишутся на C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и есть опыт работы с ним с прошедшего семестра.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54830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365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Ал</a:t>
            </a:r>
            <a:r>
              <a:rPr spc="-145" dirty="0"/>
              <a:t>г</a:t>
            </a:r>
            <a:r>
              <a:rPr dirty="0"/>
              <a:t>оритмы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431" y="1802967"/>
            <a:ext cx="6055349" cy="35171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54830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365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Ал</a:t>
            </a:r>
            <a:r>
              <a:rPr spc="-145" dirty="0"/>
              <a:t>г</a:t>
            </a:r>
            <a:r>
              <a:rPr dirty="0"/>
              <a:t>оритмы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84" y="1881747"/>
            <a:ext cx="6178083" cy="35884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54830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365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Ал</a:t>
            </a:r>
            <a:r>
              <a:rPr spc="-145" dirty="0"/>
              <a:t>г</a:t>
            </a:r>
            <a:r>
              <a:rPr dirty="0"/>
              <a:t>оритмы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10" y="1280552"/>
            <a:ext cx="6343370" cy="47801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54830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365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Ал</a:t>
            </a:r>
            <a:r>
              <a:rPr spc="-145" dirty="0"/>
              <a:t>г</a:t>
            </a:r>
            <a:r>
              <a:rPr dirty="0"/>
              <a:t>оритмы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59" y="1103838"/>
            <a:ext cx="4876800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630418" cy="13586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715" y="57658"/>
            <a:ext cx="4933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М</a:t>
            </a:r>
            <a:r>
              <a:rPr spc="-160" dirty="0"/>
              <a:t>о</a:t>
            </a:r>
            <a:r>
              <a:rPr dirty="0"/>
              <a:t>делир</a:t>
            </a:r>
            <a:r>
              <a:rPr spc="-135" dirty="0"/>
              <a:t>о</a:t>
            </a:r>
            <a:r>
              <a:rPr spc="-5" dirty="0"/>
              <a:t>вание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9" y="1137918"/>
            <a:ext cx="5473506" cy="23134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14" y="1137919"/>
            <a:ext cx="4312786" cy="23647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52" y="3784752"/>
            <a:ext cx="5364134" cy="23471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576</Words>
  <Application>Microsoft Office PowerPoint</Application>
  <PresentationFormat>Широкоэкранный</PresentationFormat>
  <Paragraphs>60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Calibri</vt:lpstr>
      <vt:lpstr>Times New Roman</vt:lpstr>
      <vt:lpstr>Office Theme</vt:lpstr>
      <vt:lpstr>на тему:</vt:lpstr>
      <vt:lpstr>Актуальность</vt:lpstr>
      <vt:lpstr>Цели и задачи</vt:lpstr>
      <vt:lpstr>Методы и инструменты разработки</vt:lpstr>
      <vt:lpstr>Алгоритмы</vt:lpstr>
      <vt:lpstr>Алгоритмы</vt:lpstr>
      <vt:lpstr>Алгоритмы</vt:lpstr>
      <vt:lpstr>Алгоритмы</vt:lpstr>
      <vt:lpstr>Моделирование</vt:lpstr>
      <vt:lpstr>Моделирование</vt:lpstr>
      <vt:lpstr>Моделирование</vt:lpstr>
      <vt:lpstr>Сборка сцены</vt:lpstr>
      <vt:lpstr>Сборка сцены</vt:lpstr>
      <vt:lpstr>UI и UX</vt:lpstr>
      <vt:lpstr>Приложение</vt:lpstr>
      <vt:lpstr>Заключение</vt:lpstr>
      <vt:lpstr>на тему: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emajn3dsma@gmail.com</dc:creator>
  <cp:lastModifiedBy>Учетная запись Майкрософт</cp:lastModifiedBy>
  <cp:revision>9</cp:revision>
  <dcterms:created xsi:type="dcterms:W3CDTF">2022-06-01T13:12:07Z</dcterms:created>
  <dcterms:modified xsi:type="dcterms:W3CDTF">2022-06-01T14:16:47Z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2022-06-01T00:00:00Z</vt:filetime>
  </property>
</Properties>
</file>